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A4FA-9694-4EE7-AF05-1F349CCB934E}" type="datetimeFigureOut">
              <a:rPr lang="it-IT" smtClean="0"/>
              <a:t>12/11/2014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0563-8305-43DA-8EE5-4560BB6203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A4FA-9694-4EE7-AF05-1F349CCB934E}" type="datetimeFigureOut">
              <a:rPr lang="it-IT" smtClean="0"/>
              <a:t>12/11/2014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0563-8305-43DA-8EE5-4560BB6203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933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A4FA-9694-4EE7-AF05-1F349CCB934E}" type="datetimeFigureOut">
              <a:rPr lang="it-IT" smtClean="0"/>
              <a:t>12/11/2014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0563-8305-43DA-8EE5-4560BB6203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039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A4FA-9694-4EE7-AF05-1F349CCB934E}" type="datetimeFigureOut">
              <a:rPr lang="it-IT" smtClean="0"/>
              <a:t>12/11/2014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0563-8305-43DA-8EE5-4560BB6203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95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A4FA-9694-4EE7-AF05-1F349CCB934E}" type="datetimeFigureOut">
              <a:rPr lang="it-IT" smtClean="0"/>
              <a:t>12/11/2014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0563-8305-43DA-8EE5-4560BB6203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425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A4FA-9694-4EE7-AF05-1F349CCB934E}" type="datetimeFigureOut">
              <a:rPr lang="it-IT" smtClean="0"/>
              <a:t>12/11/2014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0563-8305-43DA-8EE5-4560BB6203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943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A4FA-9694-4EE7-AF05-1F349CCB934E}" type="datetimeFigureOut">
              <a:rPr lang="it-IT" smtClean="0"/>
              <a:t>12/11/2014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0563-8305-43DA-8EE5-4560BB6203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800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A4FA-9694-4EE7-AF05-1F349CCB934E}" type="datetimeFigureOut">
              <a:rPr lang="it-IT" smtClean="0"/>
              <a:t>12/11/2014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0563-8305-43DA-8EE5-4560BB6203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54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A4FA-9694-4EE7-AF05-1F349CCB934E}" type="datetimeFigureOut">
              <a:rPr lang="it-IT" smtClean="0"/>
              <a:t>12/11/2014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0563-8305-43DA-8EE5-4560BB6203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417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A4FA-9694-4EE7-AF05-1F349CCB934E}" type="datetimeFigureOut">
              <a:rPr lang="it-IT" smtClean="0"/>
              <a:t>12/11/2014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0563-8305-43DA-8EE5-4560BB6203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321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A4FA-9694-4EE7-AF05-1F349CCB934E}" type="datetimeFigureOut">
              <a:rPr lang="it-IT" smtClean="0"/>
              <a:t>12/11/2014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0563-8305-43DA-8EE5-4560BB6203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8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A4FA-9694-4EE7-AF05-1F349CCB934E}" type="datetimeFigureOut">
              <a:rPr lang="it-IT" smtClean="0"/>
              <a:t>12/11/2014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60563-8305-43DA-8EE5-4560BB6203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143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492897"/>
            <a:ext cx="7632848" cy="864095"/>
          </a:xfrm>
        </p:spPr>
        <p:txBody>
          <a:bodyPr/>
          <a:lstStyle/>
          <a:p>
            <a:r>
              <a:rPr lang="it-IT" dirty="0" smtClean="0"/>
              <a:t>Consiglio Direttivo AIDDA</a:t>
            </a:r>
            <a:endParaRPr lang="it-IT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582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12 NOV 2014</a:t>
            </a:r>
          </a:p>
          <a:p>
            <a:endParaRPr lang="it-IT" sz="2000" dirty="0" smtClean="0"/>
          </a:p>
          <a:p>
            <a:endParaRPr lang="it-IT" sz="2000" dirty="0" smtClean="0"/>
          </a:p>
          <a:p>
            <a:r>
              <a:rPr lang="it-IT" sz="2800" dirty="0" smtClean="0">
                <a:solidFill>
                  <a:srgbClr val="FF0000"/>
                </a:solidFill>
              </a:rPr>
              <a:t>AIDDA FUORI </a:t>
            </a:r>
            <a:r>
              <a:rPr lang="it-IT" sz="2800" dirty="0">
                <a:solidFill>
                  <a:srgbClr val="FF0000"/>
                </a:solidFill>
              </a:rPr>
              <a:t>EXPO 2015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  <a:p>
            <a:endParaRPr lang="it-IT" sz="2000" dirty="0"/>
          </a:p>
        </p:txBody>
      </p:sp>
      <p:pic>
        <p:nvPicPr>
          <p:cNvPr id="4" name="Picture 2" descr="http://www.workup.it/images/intestazi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911640"/>
            <a:ext cx="3132626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xpo 20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11640"/>
            <a:ext cx="237626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15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6000" cy="1144800"/>
          </a:xfrm>
          <a:ln cmpd="sng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AIDDA </a:t>
            </a:r>
            <a:r>
              <a:rPr lang="it-IT" dirty="0"/>
              <a:t>FUORI EXPO 2015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300"/>
              </a:spcBef>
              <a:buNone/>
            </a:pPr>
            <a:endParaRPr lang="it-IT" sz="2800" dirty="0" smtClean="0"/>
          </a:p>
          <a:p>
            <a:pPr marL="0" indent="0" algn="just">
              <a:spcBef>
                <a:spcPts val="300"/>
              </a:spcBef>
              <a:buNone/>
            </a:pPr>
            <a:r>
              <a:rPr lang="it-IT" sz="2800" dirty="0" smtClean="0"/>
              <a:t>PROMOTORE:</a:t>
            </a:r>
            <a:r>
              <a:rPr lang="it-IT" sz="2800" dirty="0"/>
              <a:t>	</a:t>
            </a:r>
            <a:r>
              <a:rPr lang="it-IT" sz="2800" dirty="0" smtClean="0"/>
              <a:t>AIDDA</a:t>
            </a:r>
          </a:p>
          <a:p>
            <a:pPr marL="0" indent="0" algn="just">
              <a:spcBef>
                <a:spcPts val="300"/>
              </a:spcBef>
              <a:buNone/>
            </a:pPr>
            <a:endParaRPr lang="it-IT" sz="2800" dirty="0" smtClean="0"/>
          </a:p>
          <a:p>
            <a:pPr marL="0" indent="0" algn="just">
              <a:spcBef>
                <a:spcPts val="300"/>
              </a:spcBef>
              <a:buNone/>
            </a:pPr>
            <a:r>
              <a:rPr lang="it-IT" sz="2800" dirty="0" smtClean="0"/>
              <a:t>PARTNERS: 		1	2	3	4	5</a:t>
            </a:r>
          </a:p>
          <a:p>
            <a:pPr marL="0" indent="0" algn="just">
              <a:spcBef>
                <a:spcPts val="300"/>
              </a:spcBef>
              <a:buNone/>
            </a:pPr>
            <a:endParaRPr lang="it-IT" sz="2800" dirty="0" smtClean="0"/>
          </a:p>
          <a:p>
            <a:pPr marL="0" indent="0" algn="just">
              <a:spcBef>
                <a:spcPts val="300"/>
              </a:spcBef>
              <a:buNone/>
            </a:pPr>
            <a:r>
              <a:rPr lang="it-IT" sz="2800" dirty="0" smtClean="0"/>
              <a:t>SPONSOR:		A	B	C	D</a:t>
            </a:r>
          </a:p>
          <a:p>
            <a:pPr marL="0" indent="0" algn="just">
              <a:spcBef>
                <a:spcPts val="300"/>
              </a:spcBef>
              <a:buNone/>
            </a:pPr>
            <a:endParaRPr lang="it-IT" sz="2800" dirty="0"/>
          </a:p>
          <a:p>
            <a:pPr marL="0" indent="0" algn="just">
              <a:spcBef>
                <a:spcPts val="300"/>
              </a:spcBef>
              <a:buNone/>
            </a:pPr>
            <a:r>
              <a:rPr lang="it-IT" sz="2800" dirty="0" smtClean="0"/>
              <a:t>PATROCINIO:	Comune	Industria 	  ????</a:t>
            </a:r>
            <a:endParaRPr lang="it-IT" sz="2800" dirty="0"/>
          </a:p>
        </p:txBody>
      </p:sp>
      <p:sp>
        <p:nvSpPr>
          <p:cNvPr id="7" name="Rettangolo 6"/>
          <p:cNvSpPr/>
          <p:nvPr/>
        </p:nvSpPr>
        <p:spPr>
          <a:xfrm>
            <a:off x="3208094" y="3065294"/>
            <a:ext cx="360040" cy="36004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4124089" y="3065294"/>
            <a:ext cx="360040" cy="36004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039694" y="3068960"/>
            <a:ext cx="360040" cy="36004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5940152" y="3068960"/>
            <a:ext cx="360040" cy="36004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6855453" y="3068960"/>
            <a:ext cx="360040" cy="36004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5013983" y="4819713"/>
            <a:ext cx="1434681" cy="63987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Ovale 22"/>
          <p:cNvSpPr/>
          <p:nvPr/>
        </p:nvSpPr>
        <p:spPr>
          <a:xfrm>
            <a:off x="3186149" y="4812398"/>
            <a:ext cx="1434681" cy="63987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Ovale 23"/>
          <p:cNvSpPr/>
          <p:nvPr/>
        </p:nvSpPr>
        <p:spPr>
          <a:xfrm>
            <a:off x="6764304" y="4812398"/>
            <a:ext cx="1434681" cy="63987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arrotondato 24"/>
          <p:cNvSpPr/>
          <p:nvPr/>
        </p:nvSpPr>
        <p:spPr>
          <a:xfrm>
            <a:off x="3117210" y="3955001"/>
            <a:ext cx="576064" cy="4320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arrotondato 25"/>
          <p:cNvSpPr/>
          <p:nvPr/>
        </p:nvSpPr>
        <p:spPr>
          <a:xfrm>
            <a:off x="5857970" y="3977458"/>
            <a:ext cx="576064" cy="4320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ttangolo arrotondato 26"/>
          <p:cNvSpPr/>
          <p:nvPr/>
        </p:nvSpPr>
        <p:spPr>
          <a:xfrm>
            <a:off x="4930055" y="3977458"/>
            <a:ext cx="576064" cy="4320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arrotondato 27"/>
          <p:cNvSpPr/>
          <p:nvPr/>
        </p:nvSpPr>
        <p:spPr>
          <a:xfrm>
            <a:off x="4003071" y="3973432"/>
            <a:ext cx="576064" cy="4320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Picture 2" descr="http://www.workup.it/images/intestazi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225882"/>
            <a:ext cx="1800200" cy="53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Expo 20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225882"/>
            <a:ext cx="1728192" cy="53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07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  <a:prstDash val="solid"/>
          </a:ln>
        </p:spPr>
        <p:txBody>
          <a:bodyPr>
            <a:normAutofit/>
          </a:bodyPr>
          <a:lstStyle/>
          <a:p>
            <a:r>
              <a:rPr lang="it-IT" sz="3600" dirty="0"/>
              <a:t>AIDDA </a:t>
            </a:r>
            <a:r>
              <a:rPr lang="it-IT" sz="3600" dirty="0" smtClean="0"/>
              <a:t>FUORI EXPO 2015</a:t>
            </a:r>
            <a:endParaRPr lang="it-I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1520825" indent="-1520825" algn="just">
              <a:buNone/>
              <a:tabLst>
                <a:tab pos="1520825" algn="l"/>
              </a:tabLst>
            </a:pPr>
            <a:r>
              <a:rPr lang="it-IT" sz="2400" dirty="0" smtClean="0"/>
              <a:t>OGGETTO:	Stanza del design.</a:t>
            </a:r>
          </a:p>
          <a:p>
            <a:pPr marL="1520825" indent="-1520825" algn="just">
              <a:buNone/>
              <a:tabLst>
                <a:tab pos="1520825" algn="l"/>
              </a:tabLst>
            </a:pPr>
            <a:r>
              <a:rPr lang="it-IT" sz="2400" dirty="0"/>
              <a:t>	</a:t>
            </a:r>
            <a:r>
              <a:rPr lang="it-IT" sz="2400" dirty="0" smtClean="0"/>
              <a:t>Degli artisti interpretano l’associazione AIDDA attraverso i Temi dell’Expo.</a:t>
            </a:r>
          </a:p>
          <a:p>
            <a:pPr marL="1520825" indent="-1520825" algn="just">
              <a:buNone/>
              <a:tabLst>
                <a:tab pos="1520825" algn="l"/>
              </a:tabLst>
            </a:pPr>
            <a:r>
              <a:rPr lang="it-IT" sz="2400" dirty="0" smtClean="0"/>
              <a:t>	Una lettura diversa, per comunicare, attraverso l’arte, la nostra associazione.</a:t>
            </a:r>
          </a:p>
          <a:p>
            <a:pPr marL="1520825" indent="-1520825" algn="just">
              <a:buNone/>
              <a:tabLst>
                <a:tab pos="1520825" algn="l"/>
              </a:tabLst>
            </a:pPr>
            <a:endParaRPr lang="it-IT" sz="2400" dirty="0"/>
          </a:p>
          <a:p>
            <a:pPr marL="1520825" indent="-1520825" algn="just">
              <a:buNone/>
              <a:tabLst>
                <a:tab pos="1520825" algn="l"/>
              </a:tabLst>
            </a:pPr>
            <a:r>
              <a:rPr lang="it-IT" sz="2400" dirty="0" smtClean="0"/>
              <a:t>QUANDO:	1 settimana durante l’Expo</a:t>
            </a:r>
          </a:p>
          <a:p>
            <a:pPr marL="1520825" indent="-1520825" algn="just">
              <a:buNone/>
              <a:tabLst>
                <a:tab pos="1520825" algn="l"/>
              </a:tabLst>
            </a:pPr>
            <a:endParaRPr lang="it-IT" sz="2400" dirty="0"/>
          </a:p>
          <a:p>
            <a:pPr marL="1520825" indent="-1520825" algn="just">
              <a:buNone/>
              <a:tabLst>
                <a:tab pos="1520825" algn="l"/>
              </a:tabLst>
            </a:pPr>
            <a:r>
              <a:rPr lang="it-IT" sz="2400" dirty="0" smtClean="0"/>
              <a:t>DOVE:	su fuori Expo in una location centrale. Dove sia facile arrivare e dove ci sia un alto concentrato di mostre.</a:t>
            </a:r>
            <a:endParaRPr lang="it-IT" sz="2400" dirty="0"/>
          </a:p>
        </p:txBody>
      </p:sp>
      <p:pic>
        <p:nvPicPr>
          <p:cNvPr id="4" name="Picture 2" descr="http://www.workup.it/images/intestazi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225882"/>
            <a:ext cx="1800200" cy="53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Expo 20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225882"/>
            <a:ext cx="1728192" cy="53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35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  <a:prstDash val="solid"/>
          </a:ln>
        </p:spPr>
        <p:txBody>
          <a:bodyPr>
            <a:normAutofit/>
          </a:bodyPr>
          <a:lstStyle/>
          <a:p>
            <a:r>
              <a:rPr lang="it-IT" sz="3600" dirty="0"/>
              <a:t>AIDDA </a:t>
            </a:r>
            <a:r>
              <a:rPr lang="it-IT" sz="3600" dirty="0" smtClean="0"/>
              <a:t>FUORI EXPO 2015</a:t>
            </a:r>
            <a:endParaRPr lang="it-I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556792"/>
            <a:ext cx="8226000" cy="4525963"/>
          </a:xfrm>
        </p:spPr>
        <p:txBody>
          <a:bodyPr anchor="ctr">
            <a:normAutofit/>
          </a:bodyPr>
          <a:lstStyle/>
          <a:p>
            <a:pPr marL="1704975" indent="-1704975">
              <a:buNone/>
              <a:tabLst>
                <a:tab pos="1520825" algn="l"/>
                <a:tab pos="1704975" algn="l"/>
              </a:tabLst>
            </a:pPr>
            <a:r>
              <a:rPr lang="it-IT" sz="2400" dirty="0" smtClean="0"/>
              <a:t>PERCHE’:	-	per far conoscere la nostra associazione;</a:t>
            </a:r>
          </a:p>
          <a:p>
            <a:pPr marL="1704975" indent="-1704975">
              <a:buNone/>
              <a:tabLst>
                <a:tab pos="1520825" algn="l"/>
                <a:tab pos="1704975" algn="l"/>
              </a:tabLst>
            </a:pPr>
            <a:r>
              <a:rPr lang="it-IT" sz="2400" dirty="0"/>
              <a:t>	</a:t>
            </a:r>
            <a:r>
              <a:rPr lang="it-IT" sz="2400" dirty="0" smtClean="0"/>
              <a:t>-	per far capire che siamo imprenditrici presenti in questo grande evento;</a:t>
            </a:r>
          </a:p>
          <a:p>
            <a:pPr marL="1704975" indent="-1704975">
              <a:buNone/>
              <a:tabLst>
                <a:tab pos="1520825" algn="l"/>
                <a:tab pos="1704975" algn="l"/>
              </a:tabLst>
            </a:pPr>
            <a:r>
              <a:rPr lang="it-IT" sz="2400" dirty="0"/>
              <a:t>	</a:t>
            </a:r>
            <a:r>
              <a:rPr lang="it-IT" sz="2400" dirty="0" smtClean="0"/>
              <a:t>-	perché questo è l’unico modo che possa suscitare interesse, attraverso l’arte, per visitarlo dopo aver visitato un Expo dove c’è tutto e di più.</a:t>
            </a:r>
          </a:p>
          <a:p>
            <a:pPr marL="1704975" indent="-1704975">
              <a:buNone/>
              <a:tabLst>
                <a:tab pos="1520825" algn="l"/>
                <a:tab pos="1704975" algn="l"/>
              </a:tabLst>
            </a:pPr>
            <a:endParaRPr lang="it-IT" sz="2400" dirty="0" smtClean="0"/>
          </a:p>
        </p:txBody>
      </p:sp>
      <p:pic>
        <p:nvPicPr>
          <p:cNvPr id="4" name="Picture 2" descr="http://www.workup.it/images/intestazi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225882"/>
            <a:ext cx="1800200" cy="53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Expo 20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225882"/>
            <a:ext cx="1728192" cy="53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09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  <a:prstDash val="solid"/>
          </a:ln>
        </p:spPr>
        <p:txBody>
          <a:bodyPr>
            <a:noAutofit/>
          </a:bodyPr>
          <a:lstStyle/>
          <a:p>
            <a:r>
              <a:rPr lang="it-IT" sz="3600" dirty="0"/>
              <a:t>AIDDA </a:t>
            </a:r>
            <a:r>
              <a:rPr lang="it-IT" sz="3600" dirty="0" smtClean="0"/>
              <a:t>FUORI EXPO </a:t>
            </a:r>
            <a:r>
              <a:rPr lang="it-IT" sz="3600" dirty="0"/>
              <a:t>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536150"/>
            <a:ext cx="8229600" cy="4525963"/>
          </a:xfrm>
        </p:spPr>
        <p:txBody>
          <a:bodyPr>
            <a:normAutofit/>
          </a:bodyPr>
          <a:lstStyle/>
          <a:p>
            <a:endParaRPr lang="it-IT" sz="2400" dirty="0" smtClean="0"/>
          </a:p>
          <a:p>
            <a:pPr marL="0" indent="0">
              <a:buNone/>
            </a:pPr>
            <a:endParaRPr lang="it-IT" sz="2200" dirty="0" smtClean="0"/>
          </a:p>
        </p:txBody>
      </p:sp>
      <p:pic>
        <p:nvPicPr>
          <p:cNvPr id="75" name="Picture 2" descr="http://www.workup.it/images/intestazi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225882"/>
            <a:ext cx="1800200" cy="53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Expo 20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225882"/>
            <a:ext cx="1728192" cy="53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tangolo 6"/>
          <p:cNvSpPr>
            <a:spLocks/>
          </p:cNvSpPr>
          <p:nvPr/>
        </p:nvSpPr>
        <p:spPr>
          <a:xfrm>
            <a:off x="467544" y="1536150"/>
            <a:ext cx="8226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04975" indent="-1704975">
              <a:buNone/>
              <a:tabLst>
                <a:tab pos="1520825" algn="l"/>
                <a:tab pos="1704975" algn="l"/>
              </a:tabLst>
            </a:pPr>
            <a:r>
              <a:rPr lang="it-IT" sz="2400" dirty="0"/>
              <a:t>FINANZIAMENTO</a:t>
            </a:r>
            <a:r>
              <a:rPr lang="it-IT" sz="2400" dirty="0" smtClean="0"/>
              <a:t>:</a:t>
            </a:r>
            <a:endParaRPr lang="it-IT" sz="2400" dirty="0"/>
          </a:p>
          <a:p>
            <a:pPr marL="1704975" indent="-1704975">
              <a:buNone/>
              <a:tabLst>
                <a:tab pos="1520825" algn="l"/>
                <a:tab pos="1704975" algn="l"/>
              </a:tabLst>
            </a:pPr>
            <a:r>
              <a:rPr lang="it-IT" sz="2400" dirty="0"/>
              <a:t>	-	AIDDA SOCIE per dare vita a questo progetto (ipotetiche 50,00€/</a:t>
            </a:r>
            <a:r>
              <a:rPr lang="it-IT" sz="2400" dirty="0" err="1"/>
              <a:t>cad</a:t>
            </a:r>
            <a:r>
              <a:rPr lang="it-IT" sz="2400" dirty="0"/>
              <a:t>)</a:t>
            </a:r>
          </a:p>
          <a:p>
            <a:pPr marL="1704975" indent="-1704975">
              <a:buNone/>
              <a:tabLst>
                <a:tab pos="1520825" algn="l"/>
                <a:tab pos="1704975" algn="l"/>
              </a:tabLst>
            </a:pPr>
            <a:r>
              <a:rPr lang="it-IT" sz="2400" dirty="0"/>
              <a:t>	-	AIDDA SOCIA vuol fare da sponsor e apparire con proprio marchio</a:t>
            </a:r>
          </a:p>
          <a:p>
            <a:pPr marL="1704975" indent="-1704975">
              <a:buNone/>
              <a:tabLst>
                <a:tab pos="1520825" algn="l"/>
                <a:tab pos="1704975" algn="l"/>
              </a:tabLst>
            </a:pPr>
            <a:r>
              <a:rPr lang="it-IT" sz="2400" dirty="0"/>
              <a:t>	- 	PARTNERS (€ 15.000,00 massimo 3)</a:t>
            </a:r>
          </a:p>
          <a:p>
            <a:pPr marL="1704975" indent="-1704975">
              <a:buNone/>
              <a:tabLst>
                <a:tab pos="1520825" algn="l"/>
                <a:tab pos="1704975" algn="l"/>
              </a:tabLst>
            </a:pPr>
            <a:r>
              <a:rPr lang="it-IT" sz="2400" dirty="0"/>
              <a:t>	- 	SPONSOR  (€ </a:t>
            </a:r>
            <a:r>
              <a:rPr lang="it-IT" sz="2400" dirty="0" smtClean="0"/>
              <a:t>  2.000,00 </a:t>
            </a:r>
            <a:r>
              <a:rPr lang="it-IT" sz="2400" dirty="0"/>
              <a:t>massimo 10)</a:t>
            </a:r>
          </a:p>
          <a:p>
            <a:pPr marL="1704975" indent="-1704975">
              <a:buNone/>
              <a:tabLst>
                <a:tab pos="1520825" algn="l"/>
                <a:tab pos="1704975" algn="l"/>
              </a:tabLst>
            </a:pPr>
            <a:endParaRPr lang="it-IT" sz="2400" dirty="0"/>
          </a:p>
          <a:p>
            <a:pPr>
              <a:tabLst>
                <a:tab pos="1520825" algn="l"/>
                <a:tab pos="1792288" algn="l"/>
              </a:tabLst>
            </a:pPr>
            <a:r>
              <a:rPr lang="it-IT" sz="2400" dirty="0"/>
              <a:t>Una volta sondato l’interesse delle socie, se non raggiungiamo il budget di spesa, ci attiveremo per trovare finanze esterne.</a:t>
            </a:r>
          </a:p>
        </p:txBody>
      </p:sp>
    </p:spTree>
    <p:extLst>
      <p:ext uri="{BB962C8B-B14F-4D97-AF65-F5344CB8AC3E}">
        <p14:creationId xmlns:p14="http://schemas.microsoft.com/office/powerpoint/2010/main" val="34850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  <a:prstDash val="solid"/>
          </a:ln>
        </p:spPr>
        <p:txBody>
          <a:bodyPr>
            <a:noAutofit/>
          </a:bodyPr>
          <a:lstStyle/>
          <a:p>
            <a:r>
              <a:rPr lang="it-IT" sz="3600" dirty="0"/>
              <a:t>AIDDA FUORI EXPO 2015</a:t>
            </a:r>
          </a:p>
        </p:txBody>
      </p:sp>
      <p:pic>
        <p:nvPicPr>
          <p:cNvPr id="4" name="Picture 2" descr="http://www.workup.it/images/intestazi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225882"/>
            <a:ext cx="1800200" cy="53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Expo 20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225882"/>
            <a:ext cx="1728192" cy="53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476639" y="1628800"/>
            <a:ext cx="8226000" cy="4525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PERCHE’ SPONSORIZZARLO:</a:t>
            </a:r>
          </a:p>
          <a:p>
            <a:pPr marL="1704975" indent="-1704975">
              <a:buNone/>
              <a:tabLst>
                <a:tab pos="1520825" algn="l"/>
                <a:tab pos="1704975" algn="l"/>
              </a:tabLst>
            </a:pPr>
            <a:r>
              <a:rPr lang="it-IT" sz="2400" dirty="0"/>
              <a:t>	-	perché rende visibili le nostre aziende in quanto partecipanti a questo evento unico;</a:t>
            </a:r>
          </a:p>
          <a:p>
            <a:pPr marL="1704975" indent="-1704975">
              <a:buNone/>
              <a:tabLst>
                <a:tab pos="1520825" algn="l"/>
                <a:tab pos="1704975" algn="l"/>
              </a:tabLst>
            </a:pPr>
            <a:r>
              <a:rPr lang="it-IT" sz="2400" dirty="0"/>
              <a:t>	-	perché lo possiamo divulgare all’estero per farci conoscere;</a:t>
            </a:r>
          </a:p>
          <a:p>
            <a:pPr marL="1704975" indent="-1704975">
              <a:buNone/>
              <a:tabLst>
                <a:tab pos="1520825" algn="l"/>
                <a:tab pos="1704975" algn="l"/>
              </a:tabLst>
            </a:pPr>
            <a:r>
              <a:rPr lang="it-IT" sz="2400" dirty="0"/>
              <a:t>	-	perché aver sponsorizzato un FUORI EXPO ITALIA 2015 è </a:t>
            </a:r>
            <a:r>
              <a:rPr lang="it-IT" sz="2400" dirty="0" smtClean="0"/>
              <a:t>una  referenza prestigiosa da inserire nella </a:t>
            </a:r>
            <a:r>
              <a:rPr lang="it-IT" sz="2400" dirty="0"/>
              <a:t>nostra immagine aziendale.</a:t>
            </a:r>
          </a:p>
        </p:txBody>
      </p:sp>
    </p:spTree>
    <p:extLst>
      <p:ext uri="{BB962C8B-B14F-4D97-AF65-F5344CB8AC3E}">
        <p14:creationId xmlns:p14="http://schemas.microsoft.com/office/powerpoint/2010/main" val="370930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38</Words>
  <Application>Microsoft Office PowerPoint</Application>
  <PresentationFormat>Presentazione su schermo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Office Theme</vt:lpstr>
      <vt:lpstr>Consiglio Direttivo AIDDA</vt:lpstr>
      <vt:lpstr> AIDDA FUORI EXPO 2015 </vt:lpstr>
      <vt:lpstr>AIDDA FUORI EXPO 2015</vt:lpstr>
      <vt:lpstr>AIDDA FUORI EXPO 2015</vt:lpstr>
      <vt:lpstr>AIDDA FUORI EXPO 2015</vt:lpstr>
      <vt:lpstr>AIDDA FUORI EXPO 2015</vt:lpstr>
    </vt:vector>
  </TitlesOfParts>
  <Company>SITGroup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Consiglio Direttivo AIDDA</dc:title>
  <dc:creator>Paul Fogolin</dc:creator>
  <cp:lastModifiedBy>Amministrazione1</cp:lastModifiedBy>
  <cp:revision>22</cp:revision>
  <dcterms:created xsi:type="dcterms:W3CDTF">2014-11-08T16:01:46Z</dcterms:created>
  <dcterms:modified xsi:type="dcterms:W3CDTF">2014-11-12T12:25:59Z</dcterms:modified>
</cp:coreProperties>
</file>