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0" r:id="rId4"/>
    <p:sldId id="261" r:id="rId5"/>
    <p:sldId id="267" r:id="rId6"/>
    <p:sldId id="259" r:id="rId7"/>
    <p:sldId id="26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36C3957-5412-458C-B7D7-9C9E2E4CF8AD}" type="datetimeFigureOut">
              <a:rPr lang="it-IT" smtClean="0"/>
              <a:t>26/03/2015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4D446B2-1B6C-40B8-8A00-AD0C326EDA14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069976" y="2060848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/>
              <a:t>Nome azienda , logo, nome imprenditrice</a:t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e-mail e contatti </a:t>
            </a:r>
            <a:endParaRPr lang="it-IT" sz="3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04" y="4989716"/>
            <a:ext cx="2016224" cy="70277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237121" y="112474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002060"/>
                </a:solidFill>
              </a:rPr>
              <a:t>AIDDA</a:t>
            </a:r>
            <a:r>
              <a:rPr lang="it-IT" sz="3200" b="1" dirty="0" smtClean="0"/>
              <a:t> </a:t>
            </a:r>
            <a:r>
              <a:rPr lang="it-IT" sz="3200" b="1" dirty="0" smtClean="0">
                <a:solidFill>
                  <a:srgbClr val="FFC000"/>
                </a:solidFill>
              </a:rPr>
              <a:t>INCONTRA </a:t>
            </a:r>
            <a:r>
              <a:rPr lang="it-IT" sz="3200" b="1" i="1" dirty="0" smtClean="0">
                <a:solidFill>
                  <a:srgbClr val="002060"/>
                </a:solidFill>
              </a:rPr>
              <a:t>AIDDA</a:t>
            </a:r>
            <a:endParaRPr lang="it-IT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028693" y="2402131"/>
            <a:ext cx="5526360" cy="29546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it-IT" sz="2400" b="1" dirty="0" smtClean="0"/>
              <a:t>Logo  e/o  nome  dell’azienda</a:t>
            </a:r>
          </a:p>
          <a:p>
            <a:endParaRPr lang="it-IT" b="1" dirty="0"/>
          </a:p>
          <a:p>
            <a:r>
              <a:rPr lang="it-IT" dirty="0"/>
              <a:t>Breve descrizione che </a:t>
            </a:r>
            <a:r>
              <a:rPr lang="it-IT" dirty="0" smtClean="0"/>
              <a:t>presenti l’ azienda :</a:t>
            </a:r>
            <a:br>
              <a:rPr lang="it-IT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- il settore in cui opera,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- il mercato che indirizza ( volumi potenziali ) ,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- la missione </a:t>
            </a:r>
            <a:r>
              <a:rPr lang="it-IT" dirty="0"/>
              <a:t>e la visione </a:t>
            </a:r>
            <a:r>
              <a:rPr lang="it-IT" dirty="0" smtClean="0"/>
              <a:t>dell’impresa</a:t>
            </a:r>
            <a:br>
              <a:rPr lang="it-IT" dirty="0" smtClean="0"/>
            </a:br>
            <a:r>
              <a:rPr lang="it-IT" dirty="0" smtClean="0"/>
              <a:t>      </a:t>
            </a:r>
            <a:r>
              <a:rPr lang="it-IT" sz="1000" dirty="0" smtClean="0"/>
              <a:t>( dovrebbero </a:t>
            </a:r>
            <a:r>
              <a:rPr lang="it-IT" sz="1000" dirty="0"/>
              <a:t>essere </a:t>
            </a:r>
            <a:r>
              <a:rPr lang="it-IT" sz="1000" dirty="0" smtClean="0"/>
              <a:t>mantenute in </a:t>
            </a:r>
            <a:r>
              <a:rPr lang="it-IT" sz="1000" dirty="0"/>
              <a:t>una o al massimo due </a:t>
            </a:r>
            <a:r>
              <a:rPr lang="it-IT" sz="1000" dirty="0" smtClean="0"/>
              <a:t>frasi)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9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962886" y="1772816"/>
            <a:ext cx="60654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Target (bisogno/problema/beneficio)</a:t>
            </a:r>
          </a:p>
          <a:p>
            <a:endParaRPr lang="it-IT" sz="2400" dirty="0" smtClean="0"/>
          </a:p>
          <a:p>
            <a:r>
              <a:rPr lang="it-IT" dirty="0" smtClean="0"/>
              <a:t>Spiegare </a:t>
            </a:r>
            <a:r>
              <a:rPr lang="it-IT" dirty="0"/>
              <a:t>con semplici </a:t>
            </a:r>
            <a:r>
              <a:rPr lang="it-IT" dirty="0" smtClean="0"/>
              <a:t>frasi, il bisogno/problema/beneficio che viene risolto/offerto dall’azienda .</a:t>
            </a:r>
          </a:p>
          <a:p>
            <a:endParaRPr lang="it-IT" dirty="0"/>
          </a:p>
          <a:p>
            <a:r>
              <a:rPr lang="it-IT" dirty="0"/>
              <a:t>Ove possibile argomentarne la rilevanza con </a:t>
            </a:r>
            <a:r>
              <a:rPr lang="it-IT" dirty="0" smtClean="0"/>
              <a:t>evidenze di mercato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27584" y="5836685"/>
            <a:ext cx="326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Carla Delfino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62886" y="1772816"/>
            <a:ext cx="55263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Innovazione/Tradizione</a:t>
            </a:r>
            <a:endParaRPr lang="it-IT" sz="2400" b="1" dirty="0"/>
          </a:p>
          <a:p>
            <a:endParaRPr lang="it-IT" sz="2400" dirty="0" smtClean="0"/>
          </a:p>
          <a:p>
            <a:pPr algn="just"/>
            <a:r>
              <a:rPr lang="it-IT" dirty="0" smtClean="0"/>
              <a:t>Argomentare come e perché l’azienda è innovativa  o se tramanda una tradizione.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Come può essere scalabile in altre realtà di mercato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Che cosa la differenzia dai competitors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8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27584" y="5836685"/>
            <a:ext cx="326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Carla Delfino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62886" y="1772816"/>
            <a:ext cx="57774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Cosa si chiede/ Cosa si offre</a:t>
            </a:r>
          </a:p>
          <a:p>
            <a:endParaRPr lang="fr-FR" sz="2400" dirty="0"/>
          </a:p>
          <a:p>
            <a:r>
              <a:rPr lang="it-IT" dirty="0" smtClean="0"/>
              <a:t>Cosa cercate </a:t>
            </a:r>
            <a:r>
              <a:rPr lang="it-IT" dirty="0"/>
              <a:t>e per fare cosa 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Cosa offrite e chi deve essere il partener ideale che cercate?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27584" y="5836685"/>
            <a:ext cx="326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Carla Delfino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028693" y="2402131"/>
            <a:ext cx="55263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Chi sono io?</a:t>
            </a:r>
          </a:p>
          <a:p>
            <a:endParaRPr lang="it-IT" b="1" dirty="0"/>
          </a:p>
          <a:p>
            <a:pPr algn="just"/>
            <a:r>
              <a:rPr lang="it-IT" dirty="0" smtClean="0"/>
              <a:t>Spiegare in poche parole chi è di cosa si occupa  l’imprenditrice che si presenta.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4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D"/>
              </a:clrFrom>
              <a:clrTo>
                <a:srgbClr val="FD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94739"/>
            <a:ext cx="1658028" cy="57792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27584" y="5836685"/>
            <a:ext cx="326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Carla Delfino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62886" y="1772816"/>
            <a:ext cx="57774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dirty="0"/>
          </a:p>
          <a:p>
            <a:pPr algn="ctr"/>
            <a:r>
              <a:rPr lang="it-IT" dirty="0" smtClean="0"/>
              <a:t>Parlare per circa 1 minuto per diapositiva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Grazie!</a:t>
            </a:r>
          </a:p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19801" y="7271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INCONTRA </a:t>
            </a:r>
            <a:r>
              <a:rPr lang="it-IT" sz="2000" b="1" i="1" dirty="0" smtClean="0">
                <a:solidFill>
                  <a:srgbClr val="002060"/>
                </a:solidFill>
              </a:rPr>
              <a:t>AIDDA</a:t>
            </a:r>
            <a:endParaRPr lang="it-IT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37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87</TotalTime>
  <Words>151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Brush Script MT</vt:lpstr>
      <vt:lpstr>Constantia</vt:lpstr>
      <vt:lpstr>Franklin Gothic Book</vt:lpstr>
      <vt:lpstr>Rage Italic</vt:lpstr>
      <vt:lpstr>Puntina da disegno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Carla</dc:creator>
  <cp:lastModifiedBy>ADMINIBM</cp:lastModifiedBy>
  <cp:revision>10</cp:revision>
  <dcterms:created xsi:type="dcterms:W3CDTF">2015-03-03T13:21:50Z</dcterms:created>
  <dcterms:modified xsi:type="dcterms:W3CDTF">2015-03-26T07:45:13Z</dcterms:modified>
</cp:coreProperties>
</file>