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256" r:id="rId2"/>
    <p:sldId id="263" r:id="rId3"/>
    <p:sldId id="260" r:id="rId4"/>
    <p:sldId id="261" r:id="rId5"/>
    <p:sldId id="267" r:id="rId6"/>
    <p:sldId id="259" r:id="rId7"/>
    <p:sldId id="268" r:id="rId8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123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891821" y="5617774"/>
            <a:ext cx="7382935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89952" y="1016990"/>
            <a:ext cx="7179733" cy="4831643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90600" y="1009650"/>
            <a:ext cx="7179733" cy="4831643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769521" y="702069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7855433" y="749720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7201" y="1794935"/>
            <a:ext cx="5723468" cy="1828090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7200" y="3736622"/>
            <a:ext cx="5712179" cy="1524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70676" y="5357592"/>
            <a:ext cx="1213821" cy="365125"/>
          </a:xfrm>
        </p:spPr>
        <p:txBody>
          <a:bodyPr/>
          <a:lstStyle/>
          <a:p>
            <a:fld id="{936C3957-5412-458C-B7D7-9C9E2E4CF8AD}" type="datetimeFigureOut">
              <a:rPr lang="it-IT" smtClean="0"/>
              <a:t>26/03/2015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74044" y="5357592"/>
            <a:ext cx="5034845" cy="365125"/>
          </a:xfrm>
        </p:spPr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13930" y="5357592"/>
            <a:ext cx="554023" cy="365125"/>
          </a:xfrm>
        </p:spPr>
        <p:txBody>
          <a:bodyPr/>
          <a:lstStyle>
            <a:lvl1pPr algn="ctr">
              <a:defRPr/>
            </a:lvl1pPr>
          </a:lstStyle>
          <a:p>
            <a:fld id="{74D446B2-1B6C-40B8-8A00-AD0C326EDA14}" type="slidenum">
              <a:rPr lang="it-IT" smtClean="0"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C3957-5412-458C-B7D7-9C9E2E4CF8AD}" type="datetimeFigureOut">
              <a:rPr lang="it-IT" smtClean="0"/>
              <a:t>26/03/2015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446B2-1B6C-40B8-8A00-AD0C326EDA14}" type="slidenum">
              <a:rPr lang="it-IT" smtClean="0"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1" y="925690"/>
            <a:ext cx="1430867" cy="476391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8221" y="1106312"/>
            <a:ext cx="5178779" cy="4402667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C3957-5412-458C-B7D7-9C9E2E4CF8AD}" type="datetimeFigureOut">
              <a:rPr lang="it-IT" smtClean="0"/>
              <a:t>26/03/2015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446B2-1B6C-40B8-8A00-AD0C326EDA14}" type="slidenum">
              <a:rPr lang="it-IT" smtClean="0"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C3957-5412-458C-B7D7-9C9E2E4CF8AD}" type="datetimeFigureOut">
              <a:rPr lang="it-IT" smtClean="0"/>
              <a:t>26/03/2015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446B2-1B6C-40B8-8A00-AD0C326EDA14}" type="slidenum">
              <a:rPr lang="it-IT" smtClean="0"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979" y="2239430"/>
            <a:ext cx="6254044" cy="1362075"/>
          </a:xfrm>
        </p:spPr>
        <p:txBody>
          <a:bodyPr anchor="b"/>
          <a:lstStyle>
            <a:lvl1pPr algn="ctr">
              <a:defRPr sz="4000" b="0" cap="none" baseline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267" y="3725334"/>
            <a:ext cx="6231467" cy="1309511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C3957-5412-458C-B7D7-9C9E2E4CF8AD}" type="datetimeFigureOut">
              <a:rPr lang="it-IT" smtClean="0"/>
              <a:t>26/03/2015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446B2-1B6C-40B8-8A00-AD0C326EDA14}" type="slidenum">
              <a:rPr lang="it-IT" smtClean="0"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C3957-5412-458C-B7D7-9C9E2E4CF8AD}" type="datetimeFigureOut">
              <a:rPr lang="it-IT" smtClean="0"/>
              <a:t>26/03/2015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446B2-1B6C-40B8-8A00-AD0C326EDA14}" type="slidenum">
              <a:rPr lang="it-IT" smtClean="0"/>
              <a:t>‹#›</a:t>
            </a:fld>
            <a:endParaRPr lang="it-IT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98448" y="2121407"/>
            <a:ext cx="3200400" cy="3602736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63440" y="2119313"/>
            <a:ext cx="3200400" cy="3605212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57869" y="2122312"/>
            <a:ext cx="2939521" cy="820208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10669" y="2122311"/>
            <a:ext cx="2944368" cy="822960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C3957-5412-458C-B7D7-9C9E2E4CF8AD}" type="datetimeFigureOut">
              <a:rPr lang="it-IT" smtClean="0"/>
              <a:t>26/03/2015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446B2-1B6C-40B8-8A00-AD0C326EDA14}" type="slidenum">
              <a:rPr lang="it-IT" smtClean="0"/>
              <a:t>‹#›</a:t>
            </a:fld>
            <a:endParaRPr lang="it-IT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98448" y="2944368"/>
            <a:ext cx="3227832" cy="2779776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45151" y="2944813"/>
            <a:ext cx="3227832" cy="2779776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C3957-5412-458C-B7D7-9C9E2E4CF8AD}" type="datetimeFigureOut">
              <a:rPr lang="it-IT" smtClean="0"/>
              <a:t>26/03/2015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446B2-1B6C-40B8-8A00-AD0C326EDA14}" type="slidenum">
              <a:rPr lang="it-IT" smtClean="0"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C3957-5412-458C-B7D7-9C9E2E4CF8AD}" type="datetimeFigureOut">
              <a:rPr lang="it-IT" smtClean="0"/>
              <a:t>26/03/2015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446B2-1B6C-40B8-8A00-AD0C326EDA14}" type="slidenum">
              <a:rPr lang="it-IT" smtClean="0"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Freeform 1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 rot="60000">
            <a:off x="4471416" y="603504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 rot="21540000">
            <a:off x="749808" y="576072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9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8976" y="2020042"/>
            <a:ext cx="3064827" cy="1503037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60000">
            <a:off x="4854291" y="1150993"/>
            <a:ext cx="3020792" cy="4625489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48125" y="3623748"/>
            <a:ext cx="3048891" cy="2100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1698" y="5885672"/>
            <a:ext cx="1213821" cy="365125"/>
          </a:xfrm>
        </p:spPr>
        <p:txBody>
          <a:bodyPr/>
          <a:lstStyle/>
          <a:p>
            <a:fld id="{936C3957-5412-458C-B7D7-9C9E2E4CF8AD}" type="datetimeFigureOut">
              <a:rPr lang="it-IT" smtClean="0"/>
              <a:t>26/03/2015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54" y="5829261"/>
            <a:ext cx="3522607" cy="365125"/>
          </a:xfrm>
        </p:spPr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57313" y="5896961"/>
            <a:ext cx="554023" cy="365125"/>
          </a:xfrm>
        </p:spPr>
        <p:txBody>
          <a:bodyPr/>
          <a:lstStyle/>
          <a:p>
            <a:fld id="{74D446B2-1B6C-40B8-8A00-AD0C326EDA14}" type="slidenum">
              <a:rPr lang="it-IT" smtClean="0"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1" name="Freeform 3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5058" y="575769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 rot="60000">
            <a:off x="4464768" y="603920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5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6424" y="2020824"/>
            <a:ext cx="3063240" cy="1499616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60000">
            <a:off x="4898615" y="1207272"/>
            <a:ext cx="2913863" cy="4539412"/>
          </a:xfrm>
          <a:ln w="101600" cap="rnd">
            <a:solidFill>
              <a:srgbClr val="FFFFFF"/>
            </a:solidFill>
          </a:ln>
          <a:effectLst>
            <a:outerShdw blurRad="889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Fare clic sull'icona per inserire un'immagine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52144" y="3621024"/>
            <a:ext cx="3044952" cy="210312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5936" y="5888737"/>
            <a:ext cx="1213821" cy="365125"/>
          </a:xfrm>
        </p:spPr>
        <p:txBody>
          <a:bodyPr/>
          <a:lstStyle/>
          <a:p>
            <a:fld id="{936C3957-5412-458C-B7D7-9C9E2E4CF8AD}" type="datetimeFigureOut">
              <a:rPr lang="it-IT" smtClean="0"/>
              <a:t>26/03/2015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69" y="5831037"/>
            <a:ext cx="3319043" cy="365125"/>
          </a:xfrm>
        </p:spPr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62089" y="5900026"/>
            <a:ext cx="554023" cy="365125"/>
          </a:xfrm>
        </p:spPr>
        <p:txBody>
          <a:bodyPr/>
          <a:lstStyle/>
          <a:p>
            <a:fld id="{74D446B2-1B6C-40B8-8A00-AD0C326EDA14}" type="slidenum">
              <a:rPr lang="it-IT" smtClean="0"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628650" y="6069330"/>
            <a:ext cx="792099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31520" y="575310"/>
            <a:ext cx="7696200" cy="5715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31520" y="576072"/>
            <a:ext cx="7696200" cy="5715000"/>
          </a:xfrm>
          <a:prstGeom prst="rect">
            <a:avLst/>
          </a:prstGeom>
          <a:blipFill dpi="0" rotWithShape="1">
            <a:blip r:embed="rId13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1435684">
            <a:off x="543741" y="273091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4096196">
            <a:off x="8115079" y="298163"/>
            <a:ext cx="566928" cy="566928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12024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3040" y="2119257"/>
            <a:ext cx="6196405" cy="36038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54588" y="5809152"/>
            <a:ext cx="12138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936C3957-5412-458C-B7D7-9C9E2E4CF8AD}" type="datetimeFigureOut">
              <a:rPr lang="it-IT" smtClean="0"/>
              <a:t>26/03/2015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401" y="5809152"/>
            <a:ext cx="5540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0202" y="5809152"/>
            <a:ext cx="5540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74D446B2-1B6C-40B8-8A00-AD0C326EDA14}" type="slidenum">
              <a:rPr lang="it-IT" smtClean="0"/>
              <a:t>‹#›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2069976" y="2060848"/>
            <a:ext cx="495029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3600" b="1" dirty="0" smtClean="0"/>
              <a:t>Nome azienda , logo, nome imprenditrice</a:t>
            </a:r>
            <a:br>
              <a:rPr lang="it-IT" sz="3600" b="1" dirty="0" smtClean="0"/>
            </a:br>
            <a:r>
              <a:rPr lang="it-IT" sz="3600" b="1" dirty="0" smtClean="0"/>
              <a:t/>
            </a:r>
            <a:br>
              <a:rPr lang="it-IT" sz="3600" b="1" dirty="0" smtClean="0"/>
            </a:br>
            <a:r>
              <a:rPr lang="it-IT" sz="3600" b="1" dirty="0" smtClean="0"/>
              <a:t>e-mail e contatti </a:t>
            </a:r>
            <a:endParaRPr lang="it-IT" sz="3600" dirty="0"/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DFEFD"/>
              </a:clrFrom>
              <a:clrTo>
                <a:srgbClr val="FDFE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4004" y="4989716"/>
            <a:ext cx="2016224" cy="702779"/>
          </a:xfrm>
          <a:prstGeom prst="rect">
            <a:avLst/>
          </a:prstGeom>
        </p:spPr>
      </p:pic>
      <p:sp>
        <p:nvSpPr>
          <p:cNvPr id="6" name="Rettangolo 5"/>
          <p:cNvSpPr/>
          <p:nvPr/>
        </p:nvSpPr>
        <p:spPr>
          <a:xfrm>
            <a:off x="2237121" y="1124744"/>
            <a:ext cx="4572000" cy="58477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it-IT" sz="3200" b="1" i="1" dirty="0" smtClean="0">
                <a:solidFill>
                  <a:srgbClr val="002060"/>
                </a:solidFill>
              </a:rPr>
              <a:t>AIDDA</a:t>
            </a:r>
            <a:r>
              <a:rPr lang="it-IT" sz="3200" b="1" dirty="0" smtClean="0"/>
              <a:t> </a:t>
            </a:r>
            <a:r>
              <a:rPr lang="it-IT" sz="3200" b="1" dirty="0" smtClean="0">
                <a:solidFill>
                  <a:srgbClr val="FFC000"/>
                </a:solidFill>
              </a:rPr>
              <a:t>INCONTRA </a:t>
            </a:r>
            <a:r>
              <a:rPr lang="it-IT" sz="3200" b="1" i="1" dirty="0" smtClean="0">
                <a:solidFill>
                  <a:srgbClr val="002060"/>
                </a:solidFill>
              </a:rPr>
              <a:t>AIDDA</a:t>
            </a:r>
            <a:endParaRPr lang="it-IT" sz="3200" i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40115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DFEFD"/>
              </a:clrFrom>
              <a:clrTo>
                <a:srgbClr val="FDFE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0232" y="5694739"/>
            <a:ext cx="1658028" cy="577926"/>
          </a:xfrm>
          <a:prstGeom prst="rect">
            <a:avLst/>
          </a:prstGeom>
        </p:spPr>
      </p:pic>
      <p:sp>
        <p:nvSpPr>
          <p:cNvPr id="2" name="Rettangolo 1"/>
          <p:cNvSpPr/>
          <p:nvPr/>
        </p:nvSpPr>
        <p:spPr>
          <a:xfrm>
            <a:off x="2028693" y="2402131"/>
            <a:ext cx="5526360" cy="2954655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pPr algn="ctr"/>
            <a:r>
              <a:rPr lang="it-IT" sz="2400" b="1" dirty="0" smtClean="0"/>
              <a:t>Logo  e/o  nome  dell’azienda</a:t>
            </a:r>
          </a:p>
          <a:p>
            <a:endParaRPr lang="it-IT" b="1" dirty="0"/>
          </a:p>
          <a:p>
            <a:r>
              <a:rPr lang="it-IT" dirty="0"/>
              <a:t>Breve descrizione che </a:t>
            </a:r>
            <a:r>
              <a:rPr lang="it-IT" dirty="0" smtClean="0"/>
              <a:t>presenti l’ azienda :</a:t>
            </a:r>
            <a:br>
              <a:rPr lang="it-IT" dirty="0" smtClean="0"/>
            </a:br>
            <a:r>
              <a:rPr lang="it-IT" dirty="0" smtClean="0"/>
              <a:t> </a:t>
            </a:r>
            <a:br>
              <a:rPr lang="it-IT" dirty="0" smtClean="0"/>
            </a:br>
            <a:r>
              <a:rPr lang="it-IT" dirty="0" smtClean="0"/>
              <a:t>- il settore in cui opera,</a:t>
            </a:r>
            <a:br>
              <a:rPr lang="it-IT" dirty="0" smtClean="0"/>
            </a:br>
            <a:endParaRPr lang="it-IT" dirty="0" smtClean="0"/>
          </a:p>
          <a:p>
            <a:r>
              <a:rPr lang="it-IT" dirty="0" smtClean="0"/>
              <a:t>- il mercato che indirizza ( volumi potenziali ) ,</a:t>
            </a:r>
            <a:br>
              <a:rPr lang="it-IT" dirty="0" smtClean="0"/>
            </a:br>
            <a:endParaRPr lang="it-IT" dirty="0" smtClean="0"/>
          </a:p>
          <a:p>
            <a:r>
              <a:rPr lang="it-IT" dirty="0" smtClean="0"/>
              <a:t>- la missione </a:t>
            </a:r>
            <a:r>
              <a:rPr lang="it-IT" dirty="0"/>
              <a:t>e la visione </a:t>
            </a:r>
            <a:r>
              <a:rPr lang="it-IT" dirty="0" smtClean="0"/>
              <a:t>dell’impresa</a:t>
            </a:r>
            <a:br>
              <a:rPr lang="it-IT" dirty="0" smtClean="0"/>
            </a:br>
            <a:r>
              <a:rPr lang="it-IT" dirty="0" smtClean="0"/>
              <a:t>      </a:t>
            </a:r>
            <a:r>
              <a:rPr lang="it-IT" sz="1000" dirty="0" smtClean="0"/>
              <a:t>( dovrebbero </a:t>
            </a:r>
            <a:r>
              <a:rPr lang="it-IT" sz="1000" dirty="0"/>
              <a:t>essere </a:t>
            </a:r>
            <a:r>
              <a:rPr lang="it-IT" sz="1000" dirty="0" smtClean="0"/>
              <a:t>mantenute in </a:t>
            </a:r>
            <a:r>
              <a:rPr lang="it-IT" sz="1000" dirty="0"/>
              <a:t>una o al massimo due </a:t>
            </a:r>
            <a:r>
              <a:rPr lang="it-IT" sz="1000" dirty="0" smtClean="0"/>
              <a:t>frasi)</a:t>
            </a:r>
            <a:r>
              <a:rPr lang="it-IT" dirty="0" smtClean="0"/>
              <a:t> </a:t>
            </a:r>
            <a:endParaRPr lang="it-IT" dirty="0"/>
          </a:p>
        </p:txBody>
      </p:sp>
      <p:sp>
        <p:nvSpPr>
          <p:cNvPr id="6" name="Rettangolo 5"/>
          <p:cNvSpPr/>
          <p:nvPr/>
        </p:nvSpPr>
        <p:spPr>
          <a:xfrm>
            <a:off x="2219801" y="727160"/>
            <a:ext cx="4572000" cy="40011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it-IT" sz="2000" b="1" i="1" dirty="0" smtClean="0">
                <a:solidFill>
                  <a:srgbClr val="002060"/>
                </a:solidFill>
              </a:rPr>
              <a:t>AIDDA</a:t>
            </a:r>
            <a:r>
              <a:rPr lang="it-IT" sz="2000" b="1" dirty="0" smtClean="0"/>
              <a:t> </a:t>
            </a:r>
            <a:r>
              <a:rPr lang="it-IT" sz="2000" b="1" dirty="0" smtClean="0">
                <a:solidFill>
                  <a:srgbClr val="FFC000"/>
                </a:solidFill>
              </a:rPr>
              <a:t>INCONTRA </a:t>
            </a:r>
            <a:r>
              <a:rPr lang="it-IT" sz="2000" b="1" i="1" dirty="0" smtClean="0">
                <a:solidFill>
                  <a:srgbClr val="002060"/>
                </a:solidFill>
              </a:rPr>
              <a:t>AIDDA</a:t>
            </a:r>
            <a:endParaRPr lang="it-IT" sz="2000" i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74906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DFEFD"/>
              </a:clrFrom>
              <a:clrTo>
                <a:srgbClr val="FDFE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0232" y="5694739"/>
            <a:ext cx="1658028" cy="577926"/>
          </a:xfrm>
          <a:prstGeom prst="rect">
            <a:avLst/>
          </a:prstGeom>
        </p:spPr>
      </p:pic>
      <p:sp>
        <p:nvSpPr>
          <p:cNvPr id="2" name="Rettangolo 1"/>
          <p:cNvSpPr/>
          <p:nvPr/>
        </p:nvSpPr>
        <p:spPr>
          <a:xfrm>
            <a:off x="1962886" y="1772816"/>
            <a:ext cx="6065498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400" b="1" dirty="0"/>
              <a:t>Target (bisogno/problema/beneficio)</a:t>
            </a:r>
          </a:p>
          <a:p>
            <a:endParaRPr lang="it-IT" sz="2400" dirty="0" smtClean="0"/>
          </a:p>
          <a:p>
            <a:r>
              <a:rPr lang="it-IT" dirty="0" smtClean="0"/>
              <a:t>Spiegare </a:t>
            </a:r>
            <a:r>
              <a:rPr lang="it-IT" dirty="0"/>
              <a:t>con semplici </a:t>
            </a:r>
            <a:r>
              <a:rPr lang="it-IT" dirty="0" smtClean="0"/>
              <a:t>frasi, il bisogno/problema/beneficio che viene risolto/offerto dall’azienda .</a:t>
            </a:r>
          </a:p>
          <a:p>
            <a:endParaRPr lang="it-IT" dirty="0"/>
          </a:p>
          <a:p>
            <a:r>
              <a:rPr lang="it-IT" dirty="0"/>
              <a:t>Ove possibile argomentarne la rilevanza con </a:t>
            </a:r>
            <a:r>
              <a:rPr lang="it-IT" dirty="0" smtClean="0"/>
              <a:t>evidenze di mercato</a:t>
            </a:r>
            <a:br>
              <a:rPr lang="it-IT" dirty="0" smtClean="0"/>
            </a:b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/>
            </a:r>
            <a:br>
              <a:rPr lang="it-IT" dirty="0" smtClean="0"/>
            </a:br>
            <a:endParaRPr lang="it-IT" dirty="0"/>
          </a:p>
        </p:txBody>
      </p:sp>
      <p:sp>
        <p:nvSpPr>
          <p:cNvPr id="6" name="Rettangolo 5"/>
          <p:cNvSpPr/>
          <p:nvPr/>
        </p:nvSpPr>
        <p:spPr>
          <a:xfrm>
            <a:off x="2219801" y="727160"/>
            <a:ext cx="4572000" cy="40011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it-IT" sz="2000" b="1" i="1" dirty="0" smtClean="0">
                <a:solidFill>
                  <a:srgbClr val="002060"/>
                </a:solidFill>
              </a:rPr>
              <a:t>AIDDA</a:t>
            </a:r>
            <a:r>
              <a:rPr lang="it-IT" sz="2000" b="1" dirty="0" smtClean="0"/>
              <a:t> </a:t>
            </a:r>
            <a:r>
              <a:rPr lang="it-IT" sz="2000" b="1" dirty="0" smtClean="0">
                <a:solidFill>
                  <a:srgbClr val="FFC000"/>
                </a:solidFill>
              </a:rPr>
              <a:t>INCONTRA </a:t>
            </a:r>
            <a:r>
              <a:rPr lang="it-IT" sz="2000" b="1" i="1" dirty="0" smtClean="0">
                <a:solidFill>
                  <a:srgbClr val="002060"/>
                </a:solidFill>
              </a:rPr>
              <a:t>AIDDA</a:t>
            </a:r>
            <a:endParaRPr lang="it-IT" sz="2000" i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3121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DFEFD"/>
              </a:clrFrom>
              <a:clrTo>
                <a:srgbClr val="FDFE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0232" y="5694739"/>
            <a:ext cx="1658028" cy="577926"/>
          </a:xfrm>
          <a:prstGeom prst="rect">
            <a:avLst/>
          </a:prstGeom>
        </p:spPr>
      </p:pic>
      <p:sp>
        <p:nvSpPr>
          <p:cNvPr id="5" name="Rettangolo 4"/>
          <p:cNvSpPr/>
          <p:nvPr/>
        </p:nvSpPr>
        <p:spPr>
          <a:xfrm>
            <a:off x="827584" y="5836685"/>
            <a:ext cx="326989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Carla Delfino</a:t>
            </a:r>
            <a:endParaRPr lang="it-IT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2" name="Rettangolo 1"/>
          <p:cNvSpPr/>
          <p:nvPr/>
        </p:nvSpPr>
        <p:spPr>
          <a:xfrm>
            <a:off x="1962886" y="1772816"/>
            <a:ext cx="5526360" cy="24929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2400" b="1" dirty="0" smtClean="0"/>
              <a:t>Innovazione/Tradizione</a:t>
            </a:r>
            <a:endParaRPr lang="it-IT" sz="2400" b="1" dirty="0"/>
          </a:p>
          <a:p>
            <a:endParaRPr lang="it-IT" sz="2400" dirty="0" smtClean="0"/>
          </a:p>
          <a:p>
            <a:pPr algn="just"/>
            <a:r>
              <a:rPr lang="it-IT" dirty="0" smtClean="0"/>
              <a:t>Argomentare come e perché l’azienda è innovativa  o se tramanda una tradizione.</a:t>
            </a:r>
          </a:p>
          <a:p>
            <a:pPr algn="just"/>
            <a:endParaRPr lang="it-IT" dirty="0" smtClean="0"/>
          </a:p>
          <a:p>
            <a:pPr algn="just"/>
            <a:r>
              <a:rPr lang="it-IT" dirty="0" smtClean="0"/>
              <a:t>Come può essere scalabile in altre realtà di mercato</a:t>
            </a:r>
            <a:r>
              <a:rPr lang="it-IT" dirty="0"/>
              <a:t>.</a:t>
            </a:r>
            <a:br>
              <a:rPr lang="it-IT" dirty="0"/>
            </a:br>
            <a:r>
              <a:rPr lang="it-IT" dirty="0"/>
              <a:t/>
            </a:r>
            <a:br>
              <a:rPr lang="it-IT" dirty="0"/>
            </a:br>
            <a:r>
              <a:rPr lang="it-IT" dirty="0"/>
              <a:t>Che cosa la differenzia dai competitors</a:t>
            </a:r>
          </a:p>
        </p:txBody>
      </p:sp>
      <p:sp>
        <p:nvSpPr>
          <p:cNvPr id="6" name="Rettangolo 5"/>
          <p:cNvSpPr/>
          <p:nvPr/>
        </p:nvSpPr>
        <p:spPr>
          <a:xfrm>
            <a:off x="2219801" y="727160"/>
            <a:ext cx="4572000" cy="40011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it-IT" sz="2000" b="1" i="1" dirty="0" smtClean="0">
                <a:solidFill>
                  <a:srgbClr val="002060"/>
                </a:solidFill>
              </a:rPr>
              <a:t>AIDDA</a:t>
            </a:r>
            <a:r>
              <a:rPr lang="it-IT" sz="2000" b="1" dirty="0" smtClean="0"/>
              <a:t> </a:t>
            </a:r>
            <a:r>
              <a:rPr lang="it-IT" sz="2000" b="1" dirty="0" smtClean="0">
                <a:solidFill>
                  <a:srgbClr val="FFC000"/>
                </a:solidFill>
              </a:rPr>
              <a:t>INCONTRA </a:t>
            </a:r>
            <a:r>
              <a:rPr lang="it-IT" sz="2000" b="1" i="1" dirty="0" smtClean="0">
                <a:solidFill>
                  <a:srgbClr val="002060"/>
                </a:solidFill>
              </a:rPr>
              <a:t>AIDDA</a:t>
            </a:r>
            <a:endParaRPr lang="it-IT" sz="2000" i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03811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DFEFD"/>
              </a:clrFrom>
              <a:clrTo>
                <a:srgbClr val="FDFE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0232" y="5694739"/>
            <a:ext cx="1658028" cy="577926"/>
          </a:xfrm>
          <a:prstGeom prst="rect">
            <a:avLst/>
          </a:prstGeom>
        </p:spPr>
      </p:pic>
      <p:sp>
        <p:nvSpPr>
          <p:cNvPr id="5" name="Rettangolo 4"/>
          <p:cNvSpPr/>
          <p:nvPr/>
        </p:nvSpPr>
        <p:spPr>
          <a:xfrm>
            <a:off x="827584" y="5836685"/>
            <a:ext cx="326989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Carla Delfino</a:t>
            </a:r>
            <a:endParaRPr lang="it-IT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2" name="Rettangolo 1"/>
          <p:cNvSpPr/>
          <p:nvPr/>
        </p:nvSpPr>
        <p:spPr>
          <a:xfrm>
            <a:off x="1962886" y="1772816"/>
            <a:ext cx="5777466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2400" b="1" dirty="0" smtClean="0"/>
              <a:t>Cosa si chiede/ Cosa si offre</a:t>
            </a:r>
          </a:p>
          <a:p>
            <a:endParaRPr lang="fr-FR" sz="2400" dirty="0"/>
          </a:p>
          <a:p>
            <a:r>
              <a:rPr lang="it-IT" dirty="0" smtClean="0"/>
              <a:t>Cosa cercate </a:t>
            </a:r>
            <a:r>
              <a:rPr lang="it-IT" dirty="0"/>
              <a:t>e per fare cosa </a:t>
            </a:r>
            <a:r>
              <a:rPr lang="it-IT" dirty="0" smtClean="0"/>
              <a:t>?</a:t>
            </a:r>
          </a:p>
          <a:p>
            <a:endParaRPr lang="it-IT" dirty="0" smtClean="0"/>
          </a:p>
          <a:p>
            <a:pPr algn="just"/>
            <a:r>
              <a:rPr lang="it-IT" dirty="0" smtClean="0"/>
              <a:t>Cosa offrite e chi deve essere il partener ideale che cercate?</a:t>
            </a:r>
            <a:endParaRPr lang="it-IT" dirty="0"/>
          </a:p>
        </p:txBody>
      </p:sp>
      <p:sp>
        <p:nvSpPr>
          <p:cNvPr id="6" name="Rettangolo 5"/>
          <p:cNvSpPr/>
          <p:nvPr/>
        </p:nvSpPr>
        <p:spPr>
          <a:xfrm>
            <a:off x="2219801" y="727160"/>
            <a:ext cx="4572000" cy="40011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it-IT" sz="2000" b="1" i="1" dirty="0" smtClean="0">
                <a:solidFill>
                  <a:srgbClr val="002060"/>
                </a:solidFill>
              </a:rPr>
              <a:t>AIDDA</a:t>
            </a:r>
            <a:r>
              <a:rPr lang="it-IT" sz="2000" b="1" dirty="0" smtClean="0"/>
              <a:t> </a:t>
            </a:r>
            <a:r>
              <a:rPr lang="it-IT" sz="2000" b="1" dirty="0" smtClean="0">
                <a:solidFill>
                  <a:srgbClr val="FFC000"/>
                </a:solidFill>
              </a:rPr>
              <a:t>INCONTRA </a:t>
            </a:r>
            <a:r>
              <a:rPr lang="it-IT" sz="2000" b="1" i="1" dirty="0" smtClean="0">
                <a:solidFill>
                  <a:srgbClr val="002060"/>
                </a:solidFill>
              </a:rPr>
              <a:t>AIDDA</a:t>
            </a:r>
            <a:endParaRPr lang="it-IT" sz="2000" i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7902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DFEFD"/>
              </a:clrFrom>
              <a:clrTo>
                <a:srgbClr val="FDFE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0232" y="5694739"/>
            <a:ext cx="1658028" cy="577926"/>
          </a:xfrm>
          <a:prstGeom prst="rect">
            <a:avLst/>
          </a:prstGeom>
        </p:spPr>
      </p:pic>
      <p:sp>
        <p:nvSpPr>
          <p:cNvPr id="5" name="Rettangolo 4"/>
          <p:cNvSpPr/>
          <p:nvPr/>
        </p:nvSpPr>
        <p:spPr>
          <a:xfrm>
            <a:off x="827584" y="5836685"/>
            <a:ext cx="326989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Carla Delfino</a:t>
            </a:r>
            <a:endParaRPr lang="it-IT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2" name="Rettangolo 1"/>
          <p:cNvSpPr/>
          <p:nvPr/>
        </p:nvSpPr>
        <p:spPr>
          <a:xfrm>
            <a:off x="2028693" y="2402131"/>
            <a:ext cx="5526360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2400" b="1" dirty="0" smtClean="0"/>
              <a:t>Chi sono io?</a:t>
            </a:r>
          </a:p>
          <a:p>
            <a:endParaRPr lang="it-IT" b="1" dirty="0"/>
          </a:p>
          <a:p>
            <a:pPr algn="just"/>
            <a:r>
              <a:rPr lang="it-IT" dirty="0" smtClean="0"/>
              <a:t>Spiegare in poche parole chi è di cosa si occupa  l’imprenditrice che si presenta.</a:t>
            </a:r>
            <a:endParaRPr lang="it-IT" dirty="0"/>
          </a:p>
        </p:txBody>
      </p:sp>
      <p:sp>
        <p:nvSpPr>
          <p:cNvPr id="6" name="Rettangolo 5"/>
          <p:cNvSpPr/>
          <p:nvPr/>
        </p:nvSpPr>
        <p:spPr>
          <a:xfrm>
            <a:off x="2219801" y="727160"/>
            <a:ext cx="4572000" cy="40011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it-IT" sz="2000" b="1" i="1" dirty="0" smtClean="0">
                <a:solidFill>
                  <a:srgbClr val="002060"/>
                </a:solidFill>
              </a:rPr>
              <a:t>AIDDA</a:t>
            </a:r>
            <a:r>
              <a:rPr lang="it-IT" sz="2000" b="1" dirty="0" smtClean="0"/>
              <a:t> </a:t>
            </a:r>
            <a:r>
              <a:rPr lang="it-IT" sz="2000" b="1" dirty="0" smtClean="0">
                <a:solidFill>
                  <a:srgbClr val="FFC000"/>
                </a:solidFill>
              </a:rPr>
              <a:t>INCONTRA </a:t>
            </a:r>
            <a:r>
              <a:rPr lang="it-IT" sz="2000" b="1" i="1" dirty="0" smtClean="0">
                <a:solidFill>
                  <a:srgbClr val="002060"/>
                </a:solidFill>
              </a:rPr>
              <a:t>AIDDA</a:t>
            </a:r>
            <a:endParaRPr lang="it-IT" sz="2000" i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35443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DFEFD"/>
              </a:clrFrom>
              <a:clrTo>
                <a:srgbClr val="FDFE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0232" y="5694739"/>
            <a:ext cx="1658028" cy="577926"/>
          </a:xfrm>
          <a:prstGeom prst="rect">
            <a:avLst/>
          </a:prstGeom>
        </p:spPr>
      </p:pic>
      <p:sp>
        <p:nvSpPr>
          <p:cNvPr id="5" name="Rettangolo 4"/>
          <p:cNvSpPr/>
          <p:nvPr/>
        </p:nvSpPr>
        <p:spPr>
          <a:xfrm>
            <a:off x="827584" y="5836685"/>
            <a:ext cx="326989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Carla Delfino</a:t>
            </a:r>
            <a:endParaRPr lang="it-IT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2" name="Rettangolo 1"/>
          <p:cNvSpPr/>
          <p:nvPr/>
        </p:nvSpPr>
        <p:spPr>
          <a:xfrm>
            <a:off x="1962886" y="1772816"/>
            <a:ext cx="5777466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it-IT" sz="2400" dirty="0"/>
          </a:p>
          <a:p>
            <a:pPr algn="ctr"/>
            <a:r>
              <a:rPr lang="it-IT" dirty="0" smtClean="0"/>
              <a:t>Parlare per circa 1 minuto per diapositiva</a:t>
            </a:r>
          </a:p>
          <a:p>
            <a:pPr algn="ctr"/>
            <a:endParaRPr lang="it-IT" sz="2400" dirty="0"/>
          </a:p>
          <a:p>
            <a:pPr algn="ctr"/>
            <a:r>
              <a:rPr lang="it-IT" sz="2400" dirty="0" smtClean="0"/>
              <a:t>Grazie!</a:t>
            </a:r>
          </a:p>
          <a:p>
            <a:pPr algn="ctr"/>
            <a:endParaRPr lang="it-IT" dirty="0"/>
          </a:p>
        </p:txBody>
      </p:sp>
      <p:sp>
        <p:nvSpPr>
          <p:cNvPr id="6" name="Rettangolo 5"/>
          <p:cNvSpPr/>
          <p:nvPr/>
        </p:nvSpPr>
        <p:spPr>
          <a:xfrm>
            <a:off x="2219801" y="727160"/>
            <a:ext cx="4572000" cy="40011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it-IT" sz="2000" b="1" i="1" dirty="0" smtClean="0">
                <a:solidFill>
                  <a:srgbClr val="002060"/>
                </a:solidFill>
              </a:rPr>
              <a:t>AIDDA</a:t>
            </a:r>
            <a:r>
              <a:rPr lang="it-IT" sz="2000" b="1" dirty="0" smtClean="0"/>
              <a:t> </a:t>
            </a:r>
            <a:r>
              <a:rPr lang="it-IT" sz="2000" b="1" dirty="0" smtClean="0">
                <a:solidFill>
                  <a:srgbClr val="FFC000"/>
                </a:solidFill>
              </a:rPr>
              <a:t>INCONTRA </a:t>
            </a:r>
            <a:r>
              <a:rPr lang="it-IT" sz="2000" b="1" i="1" dirty="0" smtClean="0">
                <a:solidFill>
                  <a:srgbClr val="002060"/>
                </a:solidFill>
              </a:rPr>
              <a:t>AIDDA</a:t>
            </a:r>
            <a:endParaRPr lang="it-IT" sz="2000" i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023735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untina da disegno">
  <a:themeElements>
    <a:clrScheme name="Puntina da disegno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Puntina da disegno">
      <a:majorFont>
        <a:latin typeface="Constantia"/>
        <a:ea typeface=""/>
        <a:cs typeface=""/>
        <a:font script="Jpan" typeface="HGS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Grek" typeface="Arial"/>
        <a:font script="Cyrl" typeface="Arial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untina da disegn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  <a:lumMod val="100000"/>
              </a:schemeClr>
            </a:gs>
            <a:gs pos="40000">
              <a:schemeClr val="phClr">
                <a:tint val="60000"/>
                <a:satMod val="130000"/>
                <a:lumMod val="100000"/>
              </a:schemeClr>
            </a:gs>
            <a:gs pos="100000">
              <a:schemeClr val="phClr">
                <a:tint val="96000"/>
                <a:lumMod val="108000"/>
              </a:schemeClr>
            </a:gs>
          </a:gsLst>
          <a:lin ang="5400000" scaled="0"/>
        </a:gradFill>
        <a:gradFill rotWithShape="1">
          <a:gsLst>
            <a:gs pos="0">
              <a:schemeClr val="phClr"/>
            </a:gs>
            <a:gs pos="100000">
              <a:schemeClr val="phClr">
                <a:shade val="76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80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38100" dir="4800000" sx="98000" sy="98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38100" dist="38100" dir="4800000" sx="96000" sy="96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240000"/>
            </a:lightRig>
          </a:scene3d>
          <a:sp3d>
            <a:bevelT w="28575" h="28575"/>
          </a:sp3d>
        </a:effectStyle>
      </a:effectStyleLst>
      <a:bgFillStyleLst>
        <a:solidFill>
          <a:schemeClr val="phClr">
            <a:tint val="93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satMod val="140000"/>
                <a:lumMod val="50000"/>
              </a:schemeClr>
              <a:schemeClr val="phClr">
                <a:tint val="95000"/>
                <a:satMod val="180000"/>
                <a:lumMod val="16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  <a:shade val="90000"/>
                <a:satMod val="120000"/>
                <a:lumMod val="54000"/>
              </a:schemeClr>
              <a:schemeClr val="phClr">
                <a:tint val="80000"/>
                <a:satMod val="160000"/>
                <a:lumMod val="14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Pushpin</Template>
  <TotalTime>87</TotalTime>
  <Words>151</Words>
  <Application>Microsoft Office PowerPoint</Application>
  <PresentationFormat>On-screen Show (4:3)</PresentationFormat>
  <Paragraphs>39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Brush Script MT</vt:lpstr>
      <vt:lpstr>Constantia</vt:lpstr>
      <vt:lpstr>Franklin Gothic Book</vt:lpstr>
      <vt:lpstr>Rage Italic</vt:lpstr>
      <vt:lpstr>Puntina da disegno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Carla</dc:creator>
  <cp:lastModifiedBy>ADMINIBM</cp:lastModifiedBy>
  <cp:revision>10</cp:revision>
  <dcterms:created xsi:type="dcterms:W3CDTF">2015-03-03T13:21:50Z</dcterms:created>
  <dcterms:modified xsi:type="dcterms:W3CDTF">2015-03-26T07:45:13Z</dcterms:modified>
</cp:coreProperties>
</file>